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S+5n0x2KbnYNim1sC0NbBhqI7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italic.fntdata"/><Relationship Id="rId15" Type="http://customschemas.google.com/relationships/presentationmetadata" Target="metadata"/><Relationship Id="rId14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0" y="0"/>
            <a:ext cx="9144000" cy="1342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0" y="4561075"/>
            <a:ext cx="9144000" cy="597900"/>
          </a:xfrm>
          <a:prstGeom prst="rect">
            <a:avLst/>
          </a:prstGeom>
          <a:solidFill>
            <a:srgbClr val="00629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90698" y="1216428"/>
            <a:ext cx="8223000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1" baseline="30000" i="0" lang="en-US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   </a:t>
            </a:r>
            <a:r>
              <a:rPr b="1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 College BE Project Competition</a:t>
            </a:r>
            <a:endParaRPr b="1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90698" y="1703243"/>
            <a:ext cx="82230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REGISTRATION</a:t>
            </a:r>
            <a:r>
              <a:rPr b="1" i="0" lang="en-US" sz="1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ID</a:t>
            </a:r>
            <a:endParaRPr b="1" i="0" sz="1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Department</a:t>
            </a:r>
            <a:endParaRPr b="1" sz="160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1"/>
          <p:cNvSpPr txBox="1"/>
          <p:nvPr>
            <p:ph idx="12" type="sldNum"/>
          </p:nvPr>
        </p:nvSpPr>
        <p:spPr>
          <a:xfrm>
            <a:off x="4297650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 sz="1800">
                <a:solidFill>
                  <a:srgbClr val="FFFFFF"/>
                </a:solidFill>
              </a:rPr>
              <a:t>‹#›</a:t>
            </a:fld>
            <a:endParaRPr sz="1800">
              <a:solidFill>
                <a:srgbClr val="FFFFFF"/>
              </a:solidFill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1" y="4629175"/>
            <a:ext cx="2338351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PRAKALP - 2</a:t>
            </a:r>
            <a:r>
              <a:rPr b="1" lang="en-US" sz="1800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1800" u="none" cap="none" strike="noStrike">
              <a:solidFill>
                <a:srgbClr val="FFD1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60500" y="3237175"/>
            <a:ext cx="82230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1 &gt;</a:t>
            </a:r>
            <a:endParaRPr b="0" i="0" sz="2000" u="none" cap="none" strike="noStrike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2 &gt;</a:t>
            </a:r>
            <a:endParaRPr b="0" i="0" sz="2000" u="none" cap="none" strike="noStrike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3 &gt;</a:t>
            </a:r>
            <a:endParaRPr b="0" i="0" sz="2000" u="none" cap="none" strike="noStrike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4 &gt;</a:t>
            </a:r>
            <a:endParaRPr b="0" i="0" sz="2000" u="none" cap="none" strike="noStrike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460500" y="2519288"/>
            <a:ext cx="822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PROJECT TITLE</a:t>
            </a:r>
            <a:endParaRPr b="1" i="0" sz="3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1"/>
          <p:cNvPicPr preferRelativeResize="0"/>
          <p:nvPr/>
        </p:nvPicPr>
        <p:blipFill rotWithShape="1">
          <a:blip r:embed="rId3">
            <a:alphaModFix/>
          </a:blip>
          <a:srcRect b="10039" l="0" r="0" t="11112"/>
          <a:stretch/>
        </p:blipFill>
        <p:spPr>
          <a:xfrm>
            <a:off x="7407350" y="179756"/>
            <a:ext cx="166052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 b="0" l="10204" r="0" t="0"/>
          <a:stretch/>
        </p:blipFill>
        <p:spPr>
          <a:xfrm>
            <a:off x="131685" y="103590"/>
            <a:ext cx="1000125" cy="111283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/>
          <p:nvPr/>
        </p:nvSpPr>
        <p:spPr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522507" y="143381"/>
            <a:ext cx="5767867" cy="974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St. Francis Institute of Technology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Department of Computer Engineering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7290375" y="4664530"/>
            <a:ext cx="1777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Date: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/2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0" y="4745466"/>
            <a:ext cx="9144000" cy="461635"/>
          </a:xfrm>
          <a:prstGeom prst="rect">
            <a:avLst/>
          </a:prstGeom>
          <a:solidFill>
            <a:srgbClr val="00629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 txBox="1"/>
          <p:nvPr>
            <p:ph idx="12" type="sldNum"/>
          </p:nvPr>
        </p:nvSpPr>
        <p:spPr>
          <a:xfrm>
            <a:off x="4297650" y="475947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 sz="1800">
                <a:solidFill>
                  <a:srgbClr val="FFFFFF"/>
                </a:solidFill>
              </a:rPr>
              <a:t>‹#›</a:t>
            </a:fld>
            <a:endParaRPr sz="1800">
              <a:solidFill>
                <a:srgbClr val="FFFFFF"/>
              </a:solidFill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-1" y="4725430"/>
            <a:ext cx="2338351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PRAKALP - 2</a:t>
            </a:r>
            <a:r>
              <a:rPr b="1" lang="en-US" sz="1800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1800" u="none" cap="none" strike="noStrike">
              <a:solidFill>
                <a:srgbClr val="FFD1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7290375" y="4740730"/>
            <a:ext cx="1777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Date: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/2</a:t>
            </a:r>
            <a:r>
              <a:rPr lang="en-US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-1" y="322247"/>
            <a:ext cx="8830631" cy="4493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Proposed Solution</a:t>
            </a:r>
            <a:endParaRPr/>
          </a:p>
          <a:p>
            <a:pPr indent="-96837" lvl="0" marL="722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Work Flow of the system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Algorithm with Implementation details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Experimental Set Up</a:t>
            </a:r>
            <a:endParaRPr/>
          </a:p>
          <a:p>
            <a:pPr indent="-180975" lvl="0" marL="806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Set</a:t>
            </a:r>
            <a:endParaRPr/>
          </a:p>
          <a:p>
            <a:pPr indent="-180975" lvl="0" marL="806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Evaluation Parameters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Validation with Test Cases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&amp; Discussion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/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b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3633537" y="0"/>
            <a:ext cx="193708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Prachi</dc:creator>
</cp:coreProperties>
</file>